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  <p:sldMasterId id="2147483674" r:id="rId2"/>
  </p:sldMasterIdLst>
  <p:sldIdLst>
    <p:sldId id="28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2" autoAdjust="0"/>
    <p:restoredTop sz="0" autoAdjust="0"/>
  </p:normalViewPr>
  <p:slideViewPr>
    <p:cSldViewPr snapToGrid="0">
      <p:cViewPr varScale="1">
        <p:scale>
          <a:sx n="62" d="100"/>
          <a:sy n="62" d="100"/>
        </p:scale>
        <p:origin x="1536" y="66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media/image1.jpeg>
</file>

<file path=ppt/media/image10.jpeg>
</file>

<file path=ppt/media/image11.jpeg>
</file>

<file path=ppt/media/image1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92271" y="1999281"/>
            <a:ext cx="58738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800" b="1" i="1" spc="-1">
                <a:uFill>
                  <a:solidFill>
                    <a:srgbClr val="FFFFFF"/>
                  </a:solidFill>
                </a:uFill>
              </a:rPr>
              <a:t>Heaps, Priority Queues, and Heap Sort</a:t>
            </a:r>
            <a:endParaRPr lang="en-US" sz="4800" spc="-1" dirty="0"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454328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Full and Complete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438281"/>
            <a:ext cx="10080625" cy="66504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.3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Examples of binary trees (a) Full and complete (b) Neither full nor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(c)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 (d) Full and complete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(e)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Neither full nor complete (f) Complete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3074" name="Picture 2" descr="C:\Users\kumars\Desktop\Dale PPT\CH09\JPG\fg09_00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756" y="1398892"/>
            <a:ext cx="7577304" cy="4965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Using Dummy Values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38999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.4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binary search tree stored in an array with dummy values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4098" name="Picture 2" descr="C:\Users\kumars\Desktop\Dale PPT\CH09\JPG\fg09_00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737" y="1377267"/>
            <a:ext cx="6402642" cy="5155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 binary tree that fulfills two properties: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Shape Property: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heap is a complete tree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Order Property: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value of each node in the tree is greater than or equal to the values of its children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root node has the highest value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Minimum heap: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parents’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values are less than their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children’s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values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Not to be confused with the memory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27848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.5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Two heaps containing the letters “A” through “J”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5122" name="Picture 2" descr="C:\Users\kumars\Desktop\Dale PPT\CH09\JPG\fg09_00500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220" y="1310097"/>
            <a:ext cx="4675570" cy="258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kumars\Desktop\Dale PPT\CH09\JPG\fg09_00500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752" y="3991791"/>
            <a:ext cx="4665038" cy="2577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Basic Heap Operations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Given a heap that fulfills the order property except for the root, move the root node down until it is in a position that fulfills the order property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ReheapUp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Given a heap that fulfills the heap property except for the very last node, move the last node up the heap until the order property is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restored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Heaps: Application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are primarily used to implement other structures and ADTs, such as priority queues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Heaps: Implementation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Because heaps are always complete, an array-based implementation is used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are rarely used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alone;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makes sense to write the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as a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struct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so that all members are public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HeapType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template&lt;class ItemType&gt;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Assumes ItemType is either a built-in simple type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// or a class with overloaded relational operators.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struct HeapType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void ReheapDown(int root, int bottom);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void ReheapUp(int root, int bottom);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ItemType* elements;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int numElements;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};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Implementing ReheapDown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One of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root’s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two children is the maximum value in the heap, due to the order property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By swapping the root and this child, the root is again the root of a heap that needs to be reshaped by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continues recursively until the root is a leaf node or is in the proper place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 Algorithm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root is a leaf node, do nothing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Find the maximum of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root’s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children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root is less than the max child, swap the two nodes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recurse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on the max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child’s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index, which now contains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root’s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value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ADT Priority Queue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 ADT in which only the highest priority element can be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accessed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27848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Real-life priority queue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26" name="Picture 2" descr="C:\Users\kumars\Desktop\Dale PPT\CH09\JPG\fg09_00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101" y="2988498"/>
            <a:ext cx="6486420" cy="355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Determining Leaf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How do we check that a node is a leaf node?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Every non-leaf node must at least have a left child due to the shape property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index of a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left child is index*2 + 1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index of a node’s left child is greater than the index of the last node in the tree, the node is a leaf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Implementing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ReheapUp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node is the root of the heap, do nothing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If the node is greater than its parent, swap the node and its parent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Repeat the previous step recursively until the node is the root of the heap or it is less than or equal to its parent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Index of parent = (index of node - 1) / 2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and Priority Queues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returns the highest priority item, which is the root of the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leaves a hole at the top of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ike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with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UnsortedType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this hole can be filled with the bottom element of the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But now the order property may be violated by the root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Call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to fix it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and Priority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Queues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puts an element in the appropriate place in the queue by priority. How?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Start by putting it as the bottom element, thus preserving the shape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property.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Now the bottom element of the heap may be violating the order property. Fix it using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ReheapUp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Heaps vs. Other Implementations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ReheapUp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are O(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), so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Enqeueu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are O(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69612"/>
            <a:ext cx="10080625" cy="41340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Table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 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Comparison of Priority Queue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Implementations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6147" name="Picture 3" descr="C:\Users\kumars\Desktop\Dale PPT\CH09\JPG\Tab09_00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275" y="2984586"/>
            <a:ext cx="7266072" cy="3449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Sort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simple sort algorithm is to search for the highest value, insert it at the last position, repeat for the next highest value, and so 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Searching for the next highest value in the list makes this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selection sort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inefficient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By using a heap, there is no need to search for the next largest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element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Remove the root,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repeat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Building a Heap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unsorted list needs to be turned into a heap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 already satisfies the shape property: there are no holes in the array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ReheapUp and ReheapDown can reshape a heap, but only if their preconditions are met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Does the array meet the preconditions?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 Array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Here’s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 unsorted array and the tree it forms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-1" y="6616697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.11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An unsorted array and its tree 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7170" name="Picture 2" descr="C:\Users\kumars\Desktop\Dale PPT\CH09\JPG\fg09_01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043" y="2421158"/>
            <a:ext cx="6538834" cy="4073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Building a Heap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 the leaf nodes are heaps already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heap rooted at 2 is almost a heap except for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root;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perfect for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Calling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on each non-leaf node from the bottom up turns the array into a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convenience,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written as a global function that takes the heap as an additional parameter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Building a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16697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.12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The heap-building process (f) Tree now represents a heap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8194" name="Picture 2" descr="C:\Users\kumars\Desktop\Dale PPT\CH09\JPG\fg09_012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954" y="1371282"/>
            <a:ext cx="5053012" cy="511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operations on a priority queue are almost identical to those of a regular queue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returns the highest-priority item instead of the oldest item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Transformers: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MakeEmpty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Observers: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IsFull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IsEmpty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Sorting with the Heap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Recall that Priority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Queue’s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removes the root and replaces it with the bottom value, reducing the size of the heap by 1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Sort swaps the root and the bottom value, then calls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on the heap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root, now at the end of the array, is in the correct position in the sorted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sorted list and the heap coexist in the array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Sorting with the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(</a:t>
            </a:r>
            <a:r>
              <a:rPr lang="en-US" sz="4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72452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.14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Effect of </a:t>
            </a:r>
            <a:r>
              <a:rPr lang="en-IN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HeapSort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on the array 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9218" name="Picture 2" descr="C:\Users\kumars\Desktop\Dale PPT\CH09\JPG\fg09_01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201" y="1364166"/>
            <a:ext cx="7004220" cy="5220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Sort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heap was only a temporary structure, used internally by the sorting algorithm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ReheapDown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O</a:t>
            </a:r>
            <a:r>
              <a:rPr lang="en-U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32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was called each time an element was removed, so Heap Sort is an O(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log</a:t>
            </a:r>
            <a:r>
              <a:rPr lang="en-US" sz="3200" b="0" strike="noStrike" spc="-1" baseline="-3300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sort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Using an external heap would have cost twice as much memory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Heap Sort Code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template&lt;class ItemType&gt;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void HeapSort(ItemType values[], int numValues)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// Assumption: Function ReheapDown is available.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// Post: The elements in the array values are sorted by key.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int index;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// Convert the array of values into a heap.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for (index = numValues/2 - 1; index &gt;= 0; index--)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ReheapDown(values, index, numValues-1);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lang="en-US" sz="1800" b="1" strike="noStrike" spc="-1">
                <a:solidFill>
                  <a:srgbClr val="2300DC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// Sort the array.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for (index = numValues-1; index &gt;= 1; index--)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{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Swap(values[0], values[index]);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ReheapDown(values, 0, index-1);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}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Queue: Application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Level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Process scheduling in some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OSes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is ordered by the priority of the job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Emergency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rooms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triage patients so that the most urgent cases are handled first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Graduating seniors are given first choice when registering classes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Can also be used in sorting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Queue: Implementation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Unsorted List: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Dequeuing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would required searching for the highest-priority item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Array-based Sorted List: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Enqueuing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would be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due to moving data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Linked Sorted List: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Enqueuing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is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because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finding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insertion point is a linear search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Binary Search Tree: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O(log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– winner!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 Drawbacks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 efficiency is based on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tree’s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height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nature of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Dequeue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would lead to tall, “narrow,” and inefficient trees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Priority Queues only care about the highest-priority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y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relaxing the binary search property, we turn the tree into a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heap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that still provides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O(log</a:t>
            </a:r>
            <a:r>
              <a:rPr lang="en-US" sz="32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 operations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Array-Based Binary Search Tree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BSTs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can be stored in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arrays;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relationships between nodes becomes an implicit property of the algorithms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node at index X has its left child at X*2+1 and its right child at X*2+2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parent of a node is at (X-1)/2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Array-Based BST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555545"/>
            <a:ext cx="10080625" cy="42747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Figure 9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.2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 binary tree and its array representation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2050" name="Picture 2" descr="C:\Users\kumars\Desktop\Dale PPT\CH09\JPG\fg09_002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832" y="1455440"/>
            <a:ext cx="6187776" cy="4983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Full and Complete Trees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Full Binary Tree: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All leaves are located on the same level and all non-leaf nodes have two children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Complete Binary Tree: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The tree is full, or full to the last level, with the leaves on the last level located as far left as possible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Array-based binary trees must be full or complete, or use dummy values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340</TotalTime>
  <Words>1379</Words>
  <Application>Microsoft Office PowerPoint</Application>
  <PresentationFormat>Custom</PresentationFormat>
  <Paragraphs>145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DejaVu Sans</vt:lpstr>
      <vt:lpstr>Arial</vt:lpstr>
      <vt:lpstr>Courier New</vt:lpstr>
      <vt:lpstr>Symbol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Zhang, Ting</dc:creator>
  <dc:description/>
  <cp:lastModifiedBy>Zhang, Ting</cp:lastModifiedBy>
  <cp:revision>26</cp:revision>
  <dcterms:created xsi:type="dcterms:W3CDTF">2016-08-19T23:30:33Z</dcterms:created>
  <dcterms:modified xsi:type="dcterms:W3CDTF">2017-04-06T17:13:51Z</dcterms:modified>
  <dc:language>en-US</dc:language>
</cp:coreProperties>
</file>